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2026/1/22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2026/1/22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d:\temp\system\zhuchaohui\桌面\QQ截图202601221445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086850" cy="67532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wdtx515.com/UpFiles/Article/2025/12/13/thumb_202512135585018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www.wdtx515.com/UpFiles/Article/2025/12/13/thumb_20251213558349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wdtx515.com/UpFiles/Article/2025/12/13/thumb_20251213558192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wdtx515.com/UpFiles/Article/2025/12/13/thumb_20251213558049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www.wdtx515.com/UpFiles/Article/2025/12/13/thumb_202512135575316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www.wdtx515.com/UpFiles/Article/2025/12/13/thumb_202512135573656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ww.wdtx515.com/UpFiles/Article/2025/12/13/thumb_20251213557207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www.wdtx515.com/UpFiles/Article/2025/12/13/thumb_20251213557049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www.wdtx515.com/UpFiles/Article/2025/12/13/thumb_20251213556893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wdtx515.com/UpFiles/Article/2025/12/13/thumb_202512135559826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www.wdtx515.com/UpFiles/Article/2025/12/13/thumb_202512135596409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399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wdtx515.com/UpFiles/Article/2025/12/13/thumb_202512135557756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399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wdtx515.com/UpFiles/Article/2025/12/13/thumb_202512135555956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wdtx515.com/UpFiles/Article/2025/12/13/thumb_202512135554009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399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wdtx515.com/UpFiles/Article/2025/12/13/thumb_20251213555188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399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www.wdtx515.com/UpFiles/Article/2025/12/13/thumb_202512135548669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wdtx515.com/UpFiles/Article/2025/12/13/thumb_202512135540625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www.wdtx515.com/UpFiles/Article/2025/12/13/thumb_20251213559499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www.wdtx515.com/UpFiles/Article/2025/12/13/thumb_202512135593604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399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wdtx515.com/UpFiles/Article/2025/12/13/thumb_20251213559228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399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www.wdtx515.com/UpFiles/Article/2025/12/13/thumb_20251213559087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399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wdtx515.com/UpFiles/Article/2025/12/13/thumb_20251213558937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399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wdtx515.com/UpFiles/Article/2025/12/13/thumb_202512135588034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www.wdtx515.com/UpFiles/Article/2025/12/13/thumb_20251213558666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全屏显示(4:3)</PresentationFormat>
  <Paragraphs>0</Paragraphs>
  <Slides>25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26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祝朝晖</dc:creator>
  <cp:lastModifiedBy>zhuchaohui</cp:lastModifiedBy>
  <cp:revision>2</cp:revision>
  <dcterms:created xsi:type="dcterms:W3CDTF">2026-01-22T06:43:41Z</dcterms:created>
  <dcterms:modified xsi:type="dcterms:W3CDTF">2026-01-22T06:53:55Z</dcterms:modified>
</cp:coreProperties>
</file>